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6858000" cy="9906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14" autoAdjust="0"/>
  </p:normalViewPr>
  <p:slideViewPr>
    <p:cSldViewPr snapToGrid="0">
      <p:cViewPr>
        <p:scale>
          <a:sx n="100" d="100"/>
          <a:sy n="100" d="100"/>
        </p:scale>
        <p:origin x="2634" y="-10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customschemas.google.com/relationships/presentationmetadata" Target="metadata"/></Relationships>
</file>

<file path=ppt/media/hdphoto1.wdp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" name="Google Shape;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" name="Google Shape;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" name="Google Shape;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2" name="Google Shape;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" name="Google Shape;7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82" y="514658"/>
            <a:ext cx="6608303" cy="658421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10" y="796254"/>
            <a:ext cx="459476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288" y="504824"/>
            <a:ext cx="6594837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229" y="220719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288" y="500884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문항2</a:t>
            </a: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887" y="500884"/>
            <a:ext cx="1104657" cy="2769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altLang="en-US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최연우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556" y="3348230"/>
            <a:ext cx="6280887" cy="6424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/>
          <p:nvPr>
            <p:extLst>
              <p:ext uri="{D42A27DB-BD31-4B8C-83A1-F6EECF244321}">
                <p14:modId xmlns:p14="http://schemas.microsoft.com/office/powerpoint/2010/main" val="2492655913"/>
              </p:ext>
            </p:extLst>
          </p:nvPr>
        </p:nvGraphicFramePr>
        <p:xfrm>
          <a:off x="1453565" y="4953000"/>
          <a:ext cx="3950850" cy="929075"/>
        </p:xfrm>
        <a:graphic>
          <a:graphicData uri="http://schemas.openxmlformats.org/drawingml/2006/table">
            <a:tbl>
              <a:tblPr firstRow="1" bandRow="1">
                <a:noFill/>
                <a:tableStyleId>{D08F27A2-869D-4596-86BC-24CB4B6FD2AB}</a:tableStyleId>
              </a:tblPr>
              <a:tblGrid>
                <a:gridCol w="92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sz="1400" u="none" strike="noStrike" cap="none"/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UI/UX 요구분석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 명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20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최연우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제출일자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2021-09-13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페이지 스케치</a:t>
            </a:r>
            <a:endParaRPr dirty="0"/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프로토타입 제작을 위한 와이어프레임 스케치 제작</a:t>
            </a:r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스케치 시안 01</a:t>
            </a:r>
            <a:endParaRPr/>
          </a:p>
        </p:txBody>
      </p:sp>
      <p:sp>
        <p:nvSpPr>
          <p:cNvPr id="43" name="Google Shape;43;p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스케치 시안 02</a:t>
            </a:r>
            <a:endParaRPr/>
          </a:p>
        </p:txBody>
      </p:sp>
      <p:cxnSp>
        <p:nvCxnSpPr>
          <p:cNvPr id="44" name="Google Shape;44;p2"/>
          <p:cNvCxnSpPr/>
          <p:nvPr/>
        </p:nvCxnSpPr>
        <p:spPr>
          <a:xfrm>
            <a:off x="3417707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69010879-AD44-4FA3-AE3D-73B3B603FF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49" t="4778" r="2152" b="7470"/>
          <a:stretch/>
        </p:blipFill>
        <p:spPr>
          <a:xfrm rot="5400000">
            <a:off x="-1693921" y="3975278"/>
            <a:ext cx="6801106" cy="303198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49FEBD2-731D-42BE-B9E7-DA247DB627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6925" t="4705" r="5258" b="5019"/>
          <a:stretch/>
        </p:blipFill>
        <p:spPr>
          <a:xfrm rot="5400000">
            <a:off x="1667776" y="4024274"/>
            <a:ext cx="6801107" cy="29339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제작- 레이어 구조</a:t>
            </a:r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프로토타입 제작</a:t>
            </a:r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레이어 캡쳐_01</a:t>
            </a:r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레이어 캡쳐_02</a:t>
            </a:r>
            <a:endParaRPr/>
          </a:p>
        </p:txBody>
      </p:sp>
      <p:cxnSp>
        <p:nvCxnSpPr>
          <p:cNvPr id="53" name="Google Shape;53;p3"/>
          <p:cNvCxnSpPr/>
          <p:nvPr/>
        </p:nvCxnSpPr>
        <p:spPr>
          <a:xfrm>
            <a:off x="3417707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121E8929-36A6-479A-A7C8-AD5F39575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42" y="1747309"/>
            <a:ext cx="2762250" cy="54673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FE26C84-BC67-4B3B-B7DB-CC484BB8F3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3763" r="35633"/>
          <a:stretch/>
        </p:blipFill>
        <p:spPr>
          <a:xfrm>
            <a:off x="642103" y="7283521"/>
            <a:ext cx="2532090" cy="237386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34B0805-29B6-4E63-9AED-947450876BD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52" r="40963"/>
          <a:stretch/>
        </p:blipFill>
        <p:spPr>
          <a:xfrm>
            <a:off x="3533775" y="1833542"/>
            <a:ext cx="2682123" cy="69818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</a:t>
            </a:r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45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프로토타입 – 스마트폰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en-US" altLang="ko-KR" dirty="0"/>
              <a:t> 320px</a:t>
            </a:r>
            <a:endParaRPr dirty="0"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45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프로토타입 – 태블릿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en-US" altLang="ko-KR" dirty="0"/>
              <a:t> 768px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cxnSp>
        <p:nvCxnSpPr>
          <p:cNvPr id="62" name="Google Shape;62;p4"/>
          <p:cNvCxnSpPr/>
          <p:nvPr/>
        </p:nvCxnSpPr>
        <p:spPr>
          <a:xfrm>
            <a:off x="2974206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505877BF-8B86-43AA-948A-1A69C1EF26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108"/>
          <a:stretch/>
        </p:blipFill>
        <p:spPr>
          <a:xfrm>
            <a:off x="363510" y="2024262"/>
            <a:ext cx="1153118" cy="731976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64C7801-692F-499A-A0E8-3BFB451496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373" b="1"/>
          <a:stretch/>
        </p:blipFill>
        <p:spPr>
          <a:xfrm>
            <a:off x="1716313" y="2114549"/>
            <a:ext cx="1153118" cy="253861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730BEA8-BDBE-4A4C-95E0-AE03EC3B1A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7772"/>
          <a:stretch/>
        </p:blipFill>
        <p:spPr>
          <a:xfrm>
            <a:off x="3066076" y="1981200"/>
            <a:ext cx="1770676" cy="627256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F9FDC73-A51F-4CFA-AB91-ECEDD36E99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1749"/>
          <a:stretch/>
        </p:blipFill>
        <p:spPr>
          <a:xfrm>
            <a:off x="4888624" y="1981200"/>
            <a:ext cx="1770676" cy="38556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프로토타입 – </a:t>
            </a:r>
            <a:r>
              <a:rPr lang="ko-KR" dirty="0" err="1"/>
              <a:t>laptop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en-US" altLang="ko-KR" dirty="0"/>
              <a:t> 1200px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DAB6161-9059-4CDD-AEEC-1B867C13FA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475"/>
          <a:stretch/>
        </p:blipFill>
        <p:spPr>
          <a:xfrm>
            <a:off x="573060" y="2159660"/>
            <a:ext cx="2227736" cy="470786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5C295E9-5A82-4AAB-8408-D3180212E8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428" b="1"/>
          <a:stretch/>
        </p:blipFill>
        <p:spPr>
          <a:xfrm>
            <a:off x="3222625" y="2159660"/>
            <a:ext cx="2227736" cy="520765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6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프로토타입 – </a:t>
            </a:r>
            <a:r>
              <a:rPr lang="ko-KR" dirty="0" err="1"/>
              <a:t>pc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en-US" altLang="ko-KR" dirty="0"/>
              <a:t> 1440px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FF45947-EB40-4B9B-BFB4-DDDE4E4E50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000"/>
          <a:stretch/>
        </p:blipFill>
        <p:spPr>
          <a:xfrm>
            <a:off x="267032" y="2219325"/>
            <a:ext cx="3111832" cy="54483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83FBA45-77AF-49D3-B570-8FDEB5C9E4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5673"/>
          <a:stretch/>
        </p:blipFill>
        <p:spPr>
          <a:xfrm>
            <a:off x="3479138" y="2219325"/>
            <a:ext cx="3111832" cy="43910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프로토타입 – </a:t>
            </a:r>
            <a:r>
              <a:rPr lang="ko-KR" dirty="0" err="1"/>
              <a:t>pc-full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en-US" altLang="ko-KR" dirty="0"/>
              <a:t> 1920px</a:t>
            </a:r>
            <a:endParaRPr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14DD8BE-9292-4D35-B4CC-03F803467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1588" y="1452575"/>
            <a:ext cx="3392512" cy="80996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</Words>
  <Application>Microsoft Office PowerPoint</Application>
  <PresentationFormat>A4 용지(210x297mm)</PresentationFormat>
  <Paragraphs>34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페이지 스케치</vt:lpstr>
      <vt:lpstr>02.  프로토타입 제작- 레이어 구조</vt:lpstr>
      <vt:lpstr>02.  프로토타입 제작</vt:lpstr>
      <vt:lpstr>02.  프로토타입 제작 </vt:lpstr>
      <vt:lpstr>02.  프로토타입 제작 </vt:lpstr>
      <vt:lpstr>02.  프로토타입 제작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aytjoeun</cp:lastModifiedBy>
  <cp:revision>1</cp:revision>
  <dcterms:created xsi:type="dcterms:W3CDTF">2021-08-19T04:35:51Z</dcterms:created>
  <dcterms:modified xsi:type="dcterms:W3CDTF">2021-09-13T01:20:31Z</dcterms:modified>
</cp:coreProperties>
</file>